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31"/>
  </p:notesMasterIdLst>
  <p:sldIdLst>
    <p:sldId id="28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5409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CF177-4F55-4405-9E61-00341BA5A211}" type="datetimeFigureOut">
              <a:rPr lang="en-US" smtClean="0"/>
              <a:t>8/23/2018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4FE7D-A07D-425E-8F88-9C894FD7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8504-0B21-4C2F-AFE3-13ADF5C3BEC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8504-0B21-4C2F-AFE3-13ADF5C3BEC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FA0BF-0CFB-4BD1-A692-49F38AD85AE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52B97-ADFD-49F5-B579-F3F8BEE43C5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en-U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COMMERCIAL BUILDING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1811"/>
              </p:ext>
            </p:extLst>
          </p:nvPr>
        </p:nvGraphicFramePr>
        <p:xfrm>
          <a:off x="838200" y="3505200"/>
          <a:ext cx="7543800" cy="2753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 of Property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OMR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, KAZHIPATTUR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area of 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land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58858 </a:t>
                      </a:r>
                      <a:r>
                        <a:rPr lang="en-US" sz="18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Constructed area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67460 </a:t>
                      </a:r>
                      <a:r>
                        <a:rPr lang="en-US" sz="18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(GF+FF+2</a:t>
                      </a:r>
                      <a:r>
                        <a:rPr lang="en-US" sz="18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F+3</a:t>
                      </a:r>
                      <a:r>
                        <a:rPr lang="en-US" sz="18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RD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F+4</a:t>
                      </a:r>
                      <a:r>
                        <a:rPr lang="en-US" sz="18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F+5</a:t>
                      </a:r>
                      <a:r>
                        <a:rPr lang="en-US" sz="18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F+6</a:t>
                      </a:r>
                      <a:r>
                        <a:rPr lang="en-US" sz="18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 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construction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Under</a:t>
                      </a:r>
                      <a:r>
                        <a:rPr lang="en-US" sz="18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Construction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Current 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 value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3973.00 lacs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Com - 001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642918"/>
            <a:ext cx="25003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714356"/>
            <a:ext cx="2497635" cy="25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0"/>
            <a:ext cx="2895600" cy="451617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95182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KUMBAKONAM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368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Floor+First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(368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31.90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/>
              <a:t>com - </a:t>
            </a:r>
            <a:r>
              <a:rPr lang="en-US" b="1" smtClean="0"/>
              <a:t>010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914400"/>
            <a:ext cx="359881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 l="32500" t="26667" r="33750" b="20833"/>
          <a:stretch>
            <a:fillRect/>
          </a:stretch>
        </p:blipFill>
        <p:spPr bwMode="auto">
          <a:xfrm>
            <a:off x="5410200" y="894674"/>
            <a:ext cx="3505200" cy="253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3733800"/>
          <a:ext cx="7086600" cy="3115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012"/>
                <a:gridCol w="4603588"/>
              </a:tblGrid>
              <a:tr h="6922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PUDUCHERRY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603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1410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25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Commercial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Area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363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11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39.50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0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COM </a:t>
            </a:r>
            <a:r>
              <a:rPr lang="en-US" b="1" dirty="0"/>
              <a:t>- </a:t>
            </a:r>
            <a:r>
              <a:rPr lang="en-US" b="1" dirty="0" smtClean="0"/>
              <a:t>011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143000"/>
            <a:ext cx="276701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143000"/>
            <a:ext cx="27574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3733800"/>
          <a:ext cx="7086600" cy="3115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012"/>
                <a:gridCol w="4603588"/>
              </a:tblGrid>
              <a:tr h="6922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MADHAGADIPET,PUDUCHERRY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603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4824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25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363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11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40.80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0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COM </a:t>
            </a:r>
            <a:r>
              <a:rPr lang="en-US" b="1" dirty="0"/>
              <a:t>- </a:t>
            </a:r>
            <a:r>
              <a:rPr lang="en-US" b="1" dirty="0" smtClean="0"/>
              <a:t>012</a:t>
            </a:r>
            <a:endParaRPr lang="en-U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990600"/>
            <a:ext cx="287178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914400"/>
            <a:ext cx="27765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796483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SALEM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2272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68.07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COM-013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142984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MANGO ORCHARD – AGRI LAND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25205"/>
              </p:ext>
            </p:extLst>
          </p:nvPr>
        </p:nvGraphicFramePr>
        <p:xfrm>
          <a:off x="623886" y="3737876"/>
          <a:ext cx="7948642" cy="2961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8791"/>
                <a:gridCol w="5439851"/>
              </a:tblGrid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Borrower Name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SYED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ABDAGIR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415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BODINAYAKANUR,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Theni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Dist.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912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5.64 Ac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+ 5.30 Ac = 10.94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03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(Motor Room)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7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Rs.45.12 L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(5.64 Ac) + Rs.42.40 L (5.30 Ac)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3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19200"/>
            <a:ext cx="3082512" cy="19553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219200"/>
            <a:ext cx="2949394" cy="19853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Flowchart: Alternate Process 9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COM-014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/>
          </a:bodyPr>
          <a:lstStyle/>
          <a:p>
            <a:pPr marL="0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57250" y="3714750"/>
          <a:ext cx="7543800" cy="3155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3206"/>
                <a:gridCol w="4900594"/>
              </a:tblGrid>
              <a:tr h="6746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M/s Sri.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Gopalakrishna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Modern Rice and Ground Nut Mill ,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Aandithangal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Village,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Uthiramerur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taluk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578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20,430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04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4,121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340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1991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88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Rs. 57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88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COM-015</a:t>
            </a:r>
            <a:endParaRPr lang="en-US" b="1" dirty="0"/>
          </a:p>
        </p:txBody>
      </p:sp>
      <p:pic>
        <p:nvPicPr>
          <p:cNvPr id="5152" name="Picture 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813" y="928688"/>
            <a:ext cx="3143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3" name="Picture 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928688"/>
            <a:ext cx="29289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COMMERCIAL LAND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(PRISCO)COIMBATORE TOWN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65.30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30.69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 - 016</a:t>
            </a:r>
            <a:endParaRPr lang="en-US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17933" t="698" r="14321" b="65430"/>
          <a:stretch>
            <a:fillRect/>
          </a:stretch>
        </p:blipFill>
        <p:spPr bwMode="auto">
          <a:xfrm>
            <a:off x="1752600" y="762000"/>
            <a:ext cx="299144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C:\Users\3203037\Desktop\presico val ii\11.jpg"/>
          <p:cNvPicPr>
            <a:picLocks noChangeAspect="1" noChangeArrowheads="1"/>
          </p:cNvPicPr>
          <p:nvPr/>
        </p:nvPicPr>
        <p:blipFill>
          <a:blip r:embed="rId5"/>
          <a:srcRect l="2196" t="49890" r="3686" b="26348"/>
          <a:stretch>
            <a:fillRect/>
          </a:stretch>
        </p:blipFill>
        <p:spPr bwMode="auto">
          <a:xfrm>
            <a:off x="5029200" y="762000"/>
            <a:ext cx="3810000" cy="1371600"/>
          </a:xfrm>
          <a:prstGeom prst="rect">
            <a:avLst/>
          </a:prstGeom>
          <a:noFill/>
        </p:spPr>
      </p:pic>
      <p:pic>
        <p:nvPicPr>
          <p:cNvPr id="1031" name="Picture 7" descr="C:\Users\3203037\Desktop\presico val ii\11.jpg"/>
          <p:cNvPicPr>
            <a:picLocks noChangeAspect="1" noChangeArrowheads="1"/>
          </p:cNvPicPr>
          <p:nvPr/>
        </p:nvPicPr>
        <p:blipFill>
          <a:blip r:embed="rId5"/>
          <a:srcRect l="2196" t="26128" r="3686" b="51430"/>
          <a:stretch>
            <a:fillRect/>
          </a:stretch>
        </p:blipFill>
        <p:spPr bwMode="auto">
          <a:xfrm>
            <a:off x="5105400" y="2133600"/>
            <a:ext cx="3810000" cy="129540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0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DURAIRAJ MILL P LTD UNIT- I COIMBATORE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4.44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480.00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 - 017</a:t>
            </a:r>
            <a:endParaRPr lang="en-US" b="1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914400"/>
            <a:ext cx="56387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76200"/>
            <a:ext cx="3733800" cy="451617"/>
          </a:xfrm>
        </p:spPr>
        <p:txBody>
          <a:bodyPr>
            <a:normAutofit fontScale="90000"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643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DURAIRAJ MILL P LTD UNIT- I COIMBATORE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1.385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029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210.00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 - 018</a:t>
            </a:r>
            <a:endParaRPr lang="en-US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762000"/>
            <a:ext cx="5410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3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M/S DURAIRAJ MILLS P LTD UNIT-II COIMBATORE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10.02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1470.00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 -019</a:t>
            </a:r>
            <a:endParaRPr lang="en-US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402874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0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4324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</a:t>
                      </a:r>
                      <a:r>
                        <a:rPr lang="en-US" sz="2000" b="1" i="1" dirty="0">
                          <a:effectLst/>
                          <a:latin typeface="+mj-lt"/>
                        </a:rPr>
                        <a:t>ty</a:t>
                      </a:r>
                      <a:endParaRPr lang="en-US" sz="2000" b="1" i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YERCAUD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flat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6650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Floor &amp;First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9240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205.00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</a:t>
            </a:r>
            <a:r>
              <a:rPr lang="en-US" b="1" dirty="0" smtClean="0"/>
              <a:t>om </a:t>
            </a:r>
            <a:r>
              <a:rPr lang="en-US" b="1" dirty="0"/>
              <a:t>- </a:t>
            </a:r>
            <a:r>
              <a:rPr lang="en-US" b="1" dirty="0" smtClean="0"/>
              <a:t>002</a:t>
            </a:r>
            <a:endParaRPr lang="en-US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 l="3882" t="3448"/>
          <a:stretch>
            <a:fillRect/>
          </a:stretch>
        </p:blipFill>
        <p:spPr bwMode="auto">
          <a:xfrm>
            <a:off x="1714480" y="1142984"/>
            <a:ext cx="3537812" cy="2000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142984"/>
            <a:ext cx="355973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COMMERCIAL LAND &amp;BUILDING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NARAYANSAMY EDU TRUST,TIRUPPUR 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32.42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3410.00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 -020</a:t>
            </a:r>
            <a:endParaRPr lang="en-US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838200"/>
            <a:ext cx="5385398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(VISWA FASHION) TRIPUR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1.23 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Plinth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area 35365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357.00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 -021</a:t>
            </a:r>
            <a:endParaRPr lang="en-US" b="1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762000"/>
            <a:ext cx="5105399" cy="259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 fontScale="90000"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PRIST ,MADURAI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24.71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Rs.51.73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COM- 022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066800"/>
            <a:ext cx="1981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10668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066800"/>
            <a:ext cx="2336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5257800" cy="451617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2000" dirty="0" smtClean="0"/>
              <a:t>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 NAGAR,CHENNAI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7270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625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Rs.6.29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COM-023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91440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914400"/>
            <a:ext cx="2870200" cy="212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2592" y="45098"/>
            <a:ext cx="4876800" cy="451617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2000" dirty="0" smtClean="0"/>
              <a:t>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PRIST ,KUMBAKONAM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5.065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Rs.22.50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COM-024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762000"/>
            <a:ext cx="57912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5105400" cy="451617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2000" dirty="0" smtClean="0"/>
              <a:t>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PRIST MANMAINALLUR,KAANCHIPURAM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10.06 +27.81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Acres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Rs.188.89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COM-025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914400"/>
            <a:ext cx="5029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4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4724400" cy="451617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2000" dirty="0" smtClean="0"/>
              <a:t>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PUDUCHERRY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8.638 acres  + 1:06:60 hectares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Rs.22.58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COM-026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838200"/>
            <a:ext cx="609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4876800" cy="451617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sz="2000" dirty="0" smtClean="0"/>
              <a:t>COMMERCIAL LAND &amp;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PRIST,TRICHY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acres 48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Rs.20.27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COM-027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762000"/>
            <a:ext cx="5867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Commercial Plot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84" cy="3542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21"/>
                <a:gridCol w="5769063"/>
              </a:tblGrid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Baba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Flybricks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ARMB-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Virudhunagar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Arupukkotai-Periyanayagipuram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7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6487 sq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ft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9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6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67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56.95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17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COM - </a:t>
            </a:r>
            <a:r>
              <a:rPr lang="en-US" b="1" dirty="0" smtClean="0"/>
              <a:t>028</a:t>
            </a:r>
            <a:endParaRPr lang="en-US" b="1" dirty="0"/>
          </a:p>
        </p:txBody>
      </p:sp>
      <p:pic>
        <p:nvPicPr>
          <p:cNvPr id="6176" name="Picture 33" descr="C:\Users\3673972\Pictures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571500"/>
            <a:ext cx="29289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7" name="Picture 34" descr="C:\Users\3673972\Pictures\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571500"/>
            <a:ext cx="26193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COMMERCIAL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221956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HOSUR,KRISHNAGIRI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3.82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47617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Rs.285.59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029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941" t="46710" r="49604" b="6579"/>
          <a:stretch>
            <a:fillRect/>
          </a:stretch>
        </p:blipFill>
        <p:spPr bwMode="auto">
          <a:xfrm>
            <a:off x="1857356" y="1142984"/>
            <a:ext cx="32861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5483" t="1561" r="49463" b="54688"/>
          <a:stretch>
            <a:fillRect/>
          </a:stretch>
        </p:blipFill>
        <p:spPr bwMode="auto">
          <a:xfrm>
            <a:off x="5286380" y="1214422"/>
            <a:ext cx="335758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BUILDING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410855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KODAIKANAL,DINDUGAL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2.06 Acre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floor- 5346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193.00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003</a:t>
            </a:r>
            <a:endParaRPr lang="en-US" b="1" dirty="0"/>
          </a:p>
        </p:txBody>
      </p:sp>
      <p:pic>
        <p:nvPicPr>
          <p:cNvPr id="4098" name="Picture 2" descr="C:\Users\3207693\Desktop\Kodaikanal stressed asset\kodaikanal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285860"/>
            <a:ext cx="3200400" cy="2057400"/>
          </a:xfrm>
          <a:prstGeom prst="rect">
            <a:avLst/>
          </a:prstGeom>
          <a:noFill/>
        </p:spPr>
      </p:pic>
      <p:pic>
        <p:nvPicPr>
          <p:cNvPr id="4099" name="Picture 3" descr="C:\Users\3207693\Desktop\Kodaikanal stressed asset\Kodaikanal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1285860"/>
            <a:ext cx="3071834" cy="2064272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223017"/>
            <a:ext cx="4357718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803372"/>
              </p:ext>
            </p:extLst>
          </p:nvPr>
        </p:nvGraphicFramePr>
        <p:xfrm>
          <a:off x="838200" y="3786191"/>
          <a:ext cx="7543800" cy="2857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TIRUVANNAMALAI/NAIDUMANGALAM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1225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Go down</a:t>
                      </a:r>
                      <a:r>
                        <a:rPr lang="en-US" sz="2000" b="1" baseline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constructed afterwards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814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7.74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004</a:t>
            </a:r>
            <a:endParaRPr lang="en-US" b="1" dirty="0"/>
          </a:p>
        </p:txBody>
      </p:sp>
      <p:pic>
        <p:nvPicPr>
          <p:cNvPr id="2050" name="Picture 2" descr="C:\Users\3135137\AppData\Local\Temp\ARC98FF\IMG_20180713_174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2428892" cy="2786082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714356"/>
            <a:ext cx="257176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714356"/>
            <a:ext cx="25717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780823"/>
              </p:ext>
            </p:extLst>
          </p:nvPr>
        </p:nvGraphicFramePr>
        <p:xfrm>
          <a:off x="928662" y="3723390"/>
          <a:ext cx="7543800" cy="2777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AVADI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325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1538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688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2432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(GF+FF)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73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2014 &amp;2015 resp.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01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65.62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005</a:t>
            </a:r>
            <a:endParaRPr lang="en-US" b="1" dirty="0"/>
          </a:p>
        </p:txBody>
      </p:sp>
      <p:pic>
        <p:nvPicPr>
          <p:cNvPr id="10" name="Picture 9" descr="C:\Users\3135137\AppData\Local\Temp\ARC7D61\Vijayaramudu-001.jpg"/>
          <p:cNvPicPr/>
          <p:nvPr/>
        </p:nvPicPr>
        <p:blipFill>
          <a:blip r:embed="rId4"/>
          <a:srcRect l="18590" t="14374" r="17308" b="52046"/>
          <a:stretch>
            <a:fillRect/>
          </a:stretch>
        </p:blipFill>
        <p:spPr bwMode="auto">
          <a:xfrm>
            <a:off x="2667000" y="714356"/>
            <a:ext cx="3810000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5728"/>
            <a:ext cx="3743340" cy="39448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115679"/>
              </p:ext>
            </p:extLst>
          </p:nvPr>
        </p:nvGraphicFramePr>
        <p:xfrm>
          <a:off x="1142976" y="3505200"/>
          <a:ext cx="7239024" cy="3225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Lakshmi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Towers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Arcot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Road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Kodambakkam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75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2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Arial"/>
                        </a:rPr>
                        <a:t>Shop no 8 349 sq ft with UDS of 86 sq ft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Arial"/>
                        </a:rPr>
                        <a:t>Shop no 9 269 sq ft with UDS of 66.3 sq ft   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81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22.88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652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20.59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lakhs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006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772863"/>
            <a:ext cx="3214710" cy="25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9654" y="857233"/>
            <a:ext cx="37414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04800"/>
            <a:ext cx="3733800" cy="451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946692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VADALUR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436.00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1971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Rs.32.47 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007</a:t>
            </a:r>
            <a:endParaRPr lang="en-US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5800" y="9906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1" y="1066800"/>
            <a:ext cx="3253472" cy="226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501445"/>
              </p:ext>
            </p:extLst>
          </p:nvPr>
        </p:nvGraphicFramePr>
        <p:xfrm>
          <a:off x="838200" y="3505200"/>
          <a:ext cx="754380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KATPADI,VELLORE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44003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Industrial Area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40.00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008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t="14832" r="40642" b="50066"/>
          <a:stretch>
            <a:fillRect/>
          </a:stretch>
        </p:blipFill>
        <p:spPr bwMode="auto">
          <a:xfrm>
            <a:off x="1785918" y="857232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 l="15084" t="68787" r="22765"/>
          <a:stretch>
            <a:fillRect/>
          </a:stretch>
        </p:blipFill>
        <p:spPr bwMode="auto">
          <a:xfrm>
            <a:off x="5357818" y="857232"/>
            <a:ext cx="3500462" cy="248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0"/>
            <a:ext cx="3352800" cy="761999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</a:rPr>
              <a:t>COMMERCIAL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 smtClean="0"/>
              <a:t> </a:t>
            </a:r>
            <a:r>
              <a:rPr lang="en-US" sz="2700" b="1" dirty="0" smtClean="0"/>
              <a:t>RESIDENTIAL  BUILDING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021857"/>
              </p:ext>
            </p:extLst>
          </p:nvPr>
        </p:nvGraphicFramePr>
        <p:xfrm>
          <a:off x="838200" y="3505200"/>
          <a:ext cx="7924800" cy="3029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1266"/>
                <a:gridCol w="5423534"/>
              </a:tblGrid>
              <a:tr h="4758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TIRUPPUR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638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13952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91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4465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Building,Godown.Labour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Quarter)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6884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379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Rs.69.60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com - </a:t>
            </a:r>
            <a:r>
              <a:rPr lang="en-US" b="1" dirty="0" smtClean="0"/>
              <a:t>009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22477" r="68404" b="43578"/>
          <a:stretch>
            <a:fillRect/>
          </a:stretch>
        </p:blipFill>
        <p:spPr bwMode="auto">
          <a:xfrm>
            <a:off x="1828800" y="838200"/>
            <a:ext cx="2286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33000" t="60048" r="35000" b="9091"/>
          <a:stretch>
            <a:fillRect/>
          </a:stretch>
        </p:blipFill>
        <p:spPr bwMode="auto">
          <a:xfrm>
            <a:off x="4191000" y="8382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t="59331" r="68000" b="9569"/>
          <a:stretch>
            <a:fillRect/>
          </a:stretch>
        </p:blipFill>
        <p:spPr bwMode="auto">
          <a:xfrm>
            <a:off x="6553200" y="838200"/>
            <a:ext cx="2438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211</TotalTime>
  <Words>956</Words>
  <Application>Microsoft Office PowerPoint</Application>
  <PresentationFormat>On-screen Show (4:3)</PresentationFormat>
  <Paragraphs>381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Slipstream</vt:lpstr>
      <vt:lpstr>COMMERCIAL BUILDING  </vt:lpstr>
      <vt:lpstr>COMMERCIAL BUILDING    </vt:lpstr>
      <vt:lpstr>COMMERCIAL BUILDING   </vt:lpstr>
      <vt:lpstr>COMMERCIAL BUILDING    </vt:lpstr>
      <vt:lpstr>COMMERCIAL BUILDING   </vt:lpstr>
      <vt:lpstr>COMMERCIAL BUILDING</vt:lpstr>
      <vt:lpstr>COMMERCIAL BUILDING</vt:lpstr>
      <vt:lpstr>COMMERCIAL BUILDING    </vt:lpstr>
      <vt:lpstr>COMMERCIAL BUILDING   RESIDENTIAL  BUILDING   </vt:lpstr>
      <vt:lpstr>COMMERCIAL BUILDING</vt:lpstr>
      <vt:lpstr>COMMERCIAL BUILDING    </vt:lpstr>
      <vt:lpstr>COMMERCIAL BUILDING  </vt:lpstr>
      <vt:lpstr>COMMERCIAL BUILDING  v</vt:lpstr>
      <vt:lpstr>PowerPoint Presentation</vt:lpstr>
      <vt:lpstr>COMMERCIAL BUILDING</vt:lpstr>
      <vt:lpstr> COMMERCIAL LAND</vt:lpstr>
      <vt:lpstr> COMMERCIAL LAND &amp; BUILDING</vt:lpstr>
      <vt:lpstr> COMMERCIAL LAND &amp; BUILDING</vt:lpstr>
      <vt:lpstr> COMMERCIAL LAND &amp; BUILDING</vt:lpstr>
      <vt:lpstr> COMMERCIAL LAND &amp;BUILDING</vt:lpstr>
      <vt:lpstr> COMMERCIAL LAND &amp; BUILDING</vt:lpstr>
      <vt:lpstr> COMMERCIAL LAND &amp; BUILDING</vt:lpstr>
      <vt:lpstr>COMMERCIAL LAND &amp; BUILDING</vt:lpstr>
      <vt:lpstr>COMMERCIAL LAND &amp; BUILDING</vt:lpstr>
      <vt:lpstr>COMMERCIAL LAND &amp; BUILDING</vt:lpstr>
      <vt:lpstr>COMMERCIAL LAND &amp; BUILDING</vt:lpstr>
      <vt:lpstr>COMMERCIAL LAND &amp; BUILDING</vt:lpstr>
      <vt:lpstr>Commercial Plot    </vt:lpstr>
      <vt:lpstr>COMMERCIAL LAND &amp; BUILDING  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    </dc:title>
  <dc:creator>Santhanakrishnan K</dc:creator>
  <cp:lastModifiedBy>Santhanakrishnan K</cp:lastModifiedBy>
  <cp:revision>26</cp:revision>
  <dcterms:created xsi:type="dcterms:W3CDTF">2006-08-16T00:00:00Z</dcterms:created>
  <dcterms:modified xsi:type="dcterms:W3CDTF">2018-08-23T09:09:22Z</dcterms:modified>
</cp:coreProperties>
</file>